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59" r:id="rId5"/>
  </p:sldIdLst>
  <p:sldSz cx="9906000" cy="6858000" type="A4"/>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C5"/>
    <a:srgbClr val="666666"/>
    <a:srgbClr val="4095DA"/>
    <a:srgbClr val="5190C0"/>
    <a:srgbClr val="89B7E4"/>
    <a:srgbClr val="6494CF"/>
    <a:srgbClr val="0073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3617" autoAdjust="0"/>
  </p:normalViewPr>
  <p:slideViewPr>
    <p:cSldViewPr snapToGrid="0">
      <p:cViewPr varScale="1">
        <p:scale>
          <a:sx n="86" d="100"/>
          <a:sy n="86" d="100"/>
        </p:scale>
        <p:origin x="1482" y="6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1974" y="-90"/>
      </p:cViewPr>
      <p:guideLst>
        <p:guide orient="horz" pos="2904"/>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36352" y="0"/>
            <a:ext cx="3004820" cy="46101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612716" y="0"/>
            <a:ext cx="3004820" cy="461010"/>
          </a:xfrm>
          <a:prstGeom prst="rect">
            <a:avLst/>
          </a:prstGeom>
        </p:spPr>
        <p:txBody>
          <a:bodyPr vert="horz" lIns="91440" tIns="45720" rIns="91440" bIns="45720" rtlCol="0"/>
          <a:lstStyle>
            <a:lvl1pPr algn="r">
              <a:defRPr sz="1200"/>
            </a:lvl1pPr>
          </a:lstStyle>
          <a:p>
            <a:fld id="{AABD1247-9A71-4741-A279-1D4DABB50309}" type="datetimeFigureOut">
              <a:rPr lang="en-US" smtClean="0"/>
              <a:pPr/>
              <a:t>3/15/2019</a:t>
            </a:fld>
            <a:endParaRPr lang="en-US" dirty="0"/>
          </a:p>
        </p:txBody>
      </p:sp>
      <p:sp>
        <p:nvSpPr>
          <p:cNvPr id="4" name="Footer Placeholder 3"/>
          <p:cNvSpPr>
            <a:spLocks noGrp="1"/>
          </p:cNvSpPr>
          <p:nvPr>
            <p:ph type="ftr" sz="quarter" idx="2"/>
          </p:nvPr>
        </p:nvSpPr>
        <p:spPr>
          <a:xfrm>
            <a:off x="0" y="8757590"/>
            <a:ext cx="3004820" cy="46101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539908" y="8650791"/>
            <a:ext cx="3004820" cy="461010"/>
          </a:xfrm>
          <a:prstGeom prst="rect">
            <a:avLst/>
          </a:prstGeom>
        </p:spPr>
        <p:txBody>
          <a:bodyPr vert="horz" lIns="91440" tIns="45720" rIns="91440" bIns="45720" rtlCol="0" anchor="b"/>
          <a:lstStyle>
            <a:lvl1pPr algn="r">
              <a:defRPr sz="1200"/>
            </a:lvl1pPr>
          </a:lstStyle>
          <a:p>
            <a:fld id="{9B811543-3A7F-4435-B7FD-D66CA80A7A76}" type="slidenum">
              <a:rPr lang="en-US" smtClean="0"/>
              <a:pPr/>
              <a:t>‹Nº›</a:t>
            </a:fld>
            <a:endParaRPr lang="en-US" dirty="0"/>
          </a:p>
        </p:txBody>
      </p:sp>
      <p:pic>
        <p:nvPicPr>
          <p:cNvPr id="6" name="Picture 5" descr="Smurfit_Kappa_Group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0240" y="8789031"/>
            <a:ext cx="2310796" cy="294248"/>
          </a:xfrm>
          <a:prstGeom prst="rect">
            <a:avLst/>
          </a:prstGeom>
        </p:spPr>
      </p:pic>
    </p:spTree>
    <p:extLst>
      <p:ext uri="{BB962C8B-B14F-4D97-AF65-F5344CB8AC3E}">
        <p14:creationId xmlns:p14="http://schemas.microsoft.com/office/powerpoint/2010/main" val="2458251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36352" y="0"/>
            <a:ext cx="3004820" cy="46101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612716" y="0"/>
            <a:ext cx="3004820" cy="461010"/>
          </a:xfrm>
          <a:prstGeom prst="rect">
            <a:avLst/>
          </a:prstGeom>
        </p:spPr>
        <p:txBody>
          <a:bodyPr vert="horz" lIns="91440" tIns="45720" rIns="91440" bIns="45720" rtlCol="0"/>
          <a:lstStyle>
            <a:lvl1pPr algn="r">
              <a:defRPr sz="1200"/>
            </a:lvl1pPr>
          </a:lstStyle>
          <a:p>
            <a:fld id="{F2D64712-A691-4A9F-87AE-35B91C694B4C}" type="datetimeFigureOut">
              <a:rPr lang="en-US" smtClean="0"/>
              <a:pPr/>
              <a:t>3/15/2019</a:t>
            </a:fld>
            <a:endParaRPr lang="en-US" dirty="0"/>
          </a:p>
        </p:txBody>
      </p:sp>
      <p:sp>
        <p:nvSpPr>
          <p:cNvPr id="4" name="Slide Image Placeholder 3"/>
          <p:cNvSpPr>
            <a:spLocks noGrp="1" noRot="1" noChangeAspect="1"/>
          </p:cNvSpPr>
          <p:nvPr>
            <p:ph type="sldImg" idx="2"/>
          </p:nvPr>
        </p:nvSpPr>
        <p:spPr>
          <a:xfrm>
            <a:off x="969963" y="690563"/>
            <a:ext cx="4995862" cy="34591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09161" y="4379595"/>
            <a:ext cx="6115879" cy="41490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539908" y="8650791"/>
            <a:ext cx="3004820" cy="461010"/>
          </a:xfrm>
          <a:prstGeom prst="rect">
            <a:avLst/>
          </a:prstGeom>
        </p:spPr>
        <p:txBody>
          <a:bodyPr vert="horz" lIns="91440" tIns="45720" rIns="91440" bIns="45720" rtlCol="0" anchor="b"/>
          <a:lstStyle>
            <a:lvl1pPr algn="r">
              <a:defRPr sz="1200"/>
            </a:lvl1pPr>
          </a:lstStyle>
          <a:p>
            <a:fld id="{0691C835-818B-4404-8713-9F85F97CC3CD}" type="slidenum">
              <a:rPr lang="en-US" smtClean="0"/>
              <a:pPr/>
              <a:t>‹Nº›</a:t>
            </a:fld>
            <a:endParaRPr lang="en-US" dirty="0"/>
          </a:p>
        </p:txBody>
      </p:sp>
      <p:pic>
        <p:nvPicPr>
          <p:cNvPr id="8" name="Picture 7" descr="Smurfit_Kappa_Group_rgb.png"/>
          <p:cNvPicPr>
            <a:picLocks noChangeAspect="1"/>
          </p:cNvPicPr>
          <p:nvPr/>
        </p:nvPicPr>
        <p:blipFill>
          <a:blip r:embed="rId2" cstate="print"/>
          <a:stretch>
            <a:fillRect/>
          </a:stretch>
        </p:blipFill>
        <p:spPr>
          <a:xfrm>
            <a:off x="410240" y="8789031"/>
            <a:ext cx="2310796" cy="294248"/>
          </a:xfrm>
          <a:prstGeom prst="rect">
            <a:avLst/>
          </a:prstGeom>
        </p:spPr>
      </p:pic>
    </p:spTree>
    <p:extLst>
      <p:ext uri="{BB962C8B-B14F-4D97-AF65-F5344CB8AC3E}">
        <p14:creationId xmlns:p14="http://schemas.microsoft.com/office/powerpoint/2010/main" val="837970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691C835-818B-4404-8713-9F85F97CC3CD}" type="slidenum">
              <a:rPr lang="en-US" smtClean="0"/>
              <a:pPr/>
              <a:t>1</a:t>
            </a:fld>
            <a:endParaRPr lang="en-US" dirty="0"/>
          </a:p>
        </p:txBody>
      </p:sp>
    </p:spTree>
    <p:extLst>
      <p:ext uri="{BB962C8B-B14F-4D97-AF65-F5344CB8AC3E}">
        <p14:creationId xmlns:p14="http://schemas.microsoft.com/office/powerpoint/2010/main" val="3691678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V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905999" cy="6856628"/>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
        <p:nvSpPr>
          <p:cNvPr id="12"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13"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spTree>
    <p:extLst>
      <p:ext uri="{BB962C8B-B14F-4D97-AF65-F5344CB8AC3E}">
        <p14:creationId xmlns:p14="http://schemas.microsoft.com/office/powerpoint/2010/main" val="1249230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V1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905991" cy="6856622"/>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84669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User Defined 3 Imag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9905999" cy="6856627"/>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
        <p:nvSpPr>
          <p:cNvPr id="15" name="Content Placeholder 5"/>
          <p:cNvSpPr>
            <a:spLocks noGrp="1"/>
          </p:cNvSpPr>
          <p:nvPr>
            <p:ph idx="21" hasCustomPrompt="1"/>
          </p:nvPr>
        </p:nvSpPr>
        <p:spPr>
          <a:xfrm>
            <a:off x="450272" y="4592906"/>
            <a:ext cx="2271914" cy="1389578"/>
          </a:xfrm>
          <a:prstGeom prst="rect">
            <a:avLst/>
          </a:prstGeom>
        </p:spPr>
        <p:txBody>
          <a:bodyPr>
            <a:normAutofit/>
          </a:bodyPr>
          <a:lstStyle>
            <a:lvl1pPr marL="0" indent="0" algn="ctr">
              <a:buClr>
                <a:srgbClr val="0073CF"/>
              </a:buClr>
              <a:buSzPct val="70000"/>
              <a:buFont typeface="Lucida Grande"/>
              <a:buNone/>
              <a:defRPr sz="1400" baseline="0">
                <a:solidFill>
                  <a:schemeClr val="bg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Click icon to add object</a:t>
            </a:r>
          </a:p>
        </p:txBody>
      </p:sp>
      <p:sp>
        <p:nvSpPr>
          <p:cNvPr id="17" name="Content Placeholder 5"/>
          <p:cNvSpPr>
            <a:spLocks noGrp="1"/>
          </p:cNvSpPr>
          <p:nvPr>
            <p:ph idx="22" hasCustomPrompt="1"/>
          </p:nvPr>
        </p:nvSpPr>
        <p:spPr>
          <a:xfrm>
            <a:off x="2778033" y="4592906"/>
            <a:ext cx="2271914" cy="1389578"/>
          </a:xfrm>
          <a:prstGeom prst="rect">
            <a:avLst/>
          </a:prstGeom>
        </p:spPr>
        <p:txBody>
          <a:bodyPr>
            <a:normAutofit/>
          </a:bodyPr>
          <a:lstStyle>
            <a:lvl1pPr marL="0" indent="0" algn="ctr">
              <a:buClr>
                <a:srgbClr val="0073CF"/>
              </a:buClr>
              <a:buSzPct val="70000"/>
              <a:buFont typeface="Lucida Grande"/>
              <a:buNone/>
              <a:defRPr sz="1400" baseline="0">
                <a:solidFill>
                  <a:schemeClr val="bg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Click icon to add object</a:t>
            </a:r>
          </a:p>
        </p:txBody>
      </p:sp>
      <p:sp>
        <p:nvSpPr>
          <p:cNvPr id="19" name="Content Placeholder 5"/>
          <p:cNvSpPr>
            <a:spLocks noGrp="1"/>
          </p:cNvSpPr>
          <p:nvPr>
            <p:ph idx="23" hasCustomPrompt="1"/>
          </p:nvPr>
        </p:nvSpPr>
        <p:spPr>
          <a:xfrm>
            <a:off x="5105796" y="4592906"/>
            <a:ext cx="2271914" cy="1389578"/>
          </a:xfrm>
          <a:prstGeom prst="rect">
            <a:avLst/>
          </a:prstGeom>
        </p:spPr>
        <p:txBody>
          <a:bodyPr>
            <a:normAutofit/>
          </a:bodyPr>
          <a:lstStyle>
            <a:lvl1pPr marL="0" indent="0" algn="ctr">
              <a:buClr>
                <a:srgbClr val="0073CF"/>
              </a:buClr>
              <a:buSzPct val="70000"/>
              <a:buFont typeface="Lucida Grande"/>
              <a:buNone/>
              <a:defRPr sz="1400" baseline="0">
                <a:solidFill>
                  <a:schemeClr val="bg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Click icon to add object</a:t>
            </a:r>
          </a:p>
        </p:txBody>
      </p:sp>
      <p:sp>
        <p:nvSpPr>
          <p:cNvPr id="26" name="Title 1"/>
          <p:cNvSpPr>
            <a:spLocks noGrp="1"/>
          </p:cNvSpPr>
          <p:nvPr>
            <p:ph type="ctrTitle" hasCustomPrompt="1"/>
          </p:nvPr>
        </p:nvSpPr>
        <p:spPr>
          <a:xfrm>
            <a:off x="348362" y="2671148"/>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27" name="Subtitle 2"/>
          <p:cNvSpPr>
            <a:spLocks noGrp="1"/>
          </p:cNvSpPr>
          <p:nvPr>
            <p:ph type="subTitle" idx="1" hasCustomPrompt="1"/>
          </p:nvPr>
        </p:nvSpPr>
        <p:spPr>
          <a:xfrm>
            <a:off x="348362" y="3764617"/>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spTree>
    <p:extLst>
      <p:ext uri="{BB962C8B-B14F-4D97-AF65-F5344CB8AC3E}">
        <p14:creationId xmlns:p14="http://schemas.microsoft.com/office/powerpoint/2010/main" val="3168335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User Defined 2 Imag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9905999" cy="6856627"/>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
        <p:nvSpPr>
          <p:cNvPr id="7" name="Content Placeholder 5"/>
          <p:cNvSpPr>
            <a:spLocks noGrp="1"/>
          </p:cNvSpPr>
          <p:nvPr>
            <p:ph idx="21" hasCustomPrompt="1"/>
          </p:nvPr>
        </p:nvSpPr>
        <p:spPr>
          <a:xfrm>
            <a:off x="450272" y="4113161"/>
            <a:ext cx="3056279" cy="1869322"/>
          </a:xfrm>
          <a:prstGeom prst="rect">
            <a:avLst/>
          </a:prstGeom>
        </p:spPr>
        <p:txBody>
          <a:bodyPr>
            <a:normAutofit/>
          </a:bodyPr>
          <a:lstStyle>
            <a:lvl1pPr marL="0" indent="0" algn="ctr">
              <a:buClr>
                <a:srgbClr val="0073CF"/>
              </a:buClr>
              <a:buSzPct val="70000"/>
              <a:buFont typeface="Lucida Grande"/>
              <a:buNone/>
              <a:defRPr sz="1400" baseline="0">
                <a:solidFill>
                  <a:schemeClr val="bg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Click icon to add object</a:t>
            </a:r>
          </a:p>
        </p:txBody>
      </p:sp>
      <p:sp>
        <p:nvSpPr>
          <p:cNvPr id="8" name="Content Placeholder 5"/>
          <p:cNvSpPr>
            <a:spLocks noGrp="1"/>
          </p:cNvSpPr>
          <p:nvPr>
            <p:ph idx="22" hasCustomPrompt="1"/>
          </p:nvPr>
        </p:nvSpPr>
        <p:spPr>
          <a:xfrm>
            <a:off x="3639035" y="4113161"/>
            <a:ext cx="3056279" cy="1869322"/>
          </a:xfrm>
          <a:prstGeom prst="rect">
            <a:avLst/>
          </a:prstGeom>
        </p:spPr>
        <p:txBody>
          <a:bodyPr>
            <a:normAutofit/>
          </a:bodyPr>
          <a:lstStyle>
            <a:lvl1pPr marL="0" indent="0" algn="ctr">
              <a:buClr>
                <a:srgbClr val="0073CF"/>
              </a:buClr>
              <a:buSzPct val="70000"/>
              <a:buFont typeface="Lucida Grande"/>
              <a:buNone/>
              <a:defRPr sz="1400" baseline="0">
                <a:solidFill>
                  <a:schemeClr val="bg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Click icon to add object</a:t>
            </a:r>
          </a:p>
        </p:txBody>
      </p:sp>
      <p:sp>
        <p:nvSpPr>
          <p:cNvPr id="15" name="Title 1"/>
          <p:cNvSpPr>
            <a:spLocks noGrp="1"/>
          </p:cNvSpPr>
          <p:nvPr>
            <p:ph type="ctrTitle" hasCustomPrompt="1"/>
          </p:nvPr>
        </p:nvSpPr>
        <p:spPr>
          <a:xfrm>
            <a:off x="348362" y="2286052"/>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16" name="Subtitle 2"/>
          <p:cNvSpPr>
            <a:spLocks noGrp="1"/>
          </p:cNvSpPr>
          <p:nvPr>
            <p:ph type="subTitle" idx="1" hasCustomPrompt="1"/>
          </p:nvPr>
        </p:nvSpPr>
        <p:spPr>
          <a:xfrm>
            <a:off x="348362" y="3379521"/>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spTree>
    <p:extLst>
      <p:ext uri="{BB962C8B-B14F-4D97-AF65-F5344CB8AC3E}">
        <p14:creationId xmlns:p14="http://schemas.microsoft.com/office/powerpoint/2010/main" val="484047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User Defined 1 Imag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9905999" cy="6856627"/>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
        <p:nvSpPr>
          <p:cNvPr id="8" name="Content Placeholder 5"/>
          <p:cNvSpPr>
            <a:spLocks noGrp="1"/>
          </p:cNvSpPr>
          <p:nvPr>
            <p:ph idx="21" hasCustomPrompt="1"/>
          </p:nvPr>
        </p:nvSpPr>
        <p:spPr>
          <a:xfrm>
            <a:off x="5571922" y="2302387"/>
            <a:ext cx="2452293" cy="2236840"/>
          </a:xfrm>
          <a:prstGeom prst="rect">
            <a:avLst/>
          </a:prstGeom>
        </p:spPr>
        <p:txBody>
          <a:bodyPr>
            <a:normAutofit/>
          </a:bodyPr>
          <a:lstStyle>
            <a:lvl1pPr marL="0" indent="0" algn="ctr">
              <a:buClr>
                <a:srgbClr val="0073CF"/>
              </a:buClr>
              <a:buSzPct val="70000"/>
              <a:buFont typeface="Lucida Grande"/>
              <a:buNone/>
              <a:defRPr sz="1400" baseline="0">
                <a:solidFill>
                  <a:schemeClr val="bg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Click icon to add object</a:t>
            </a:r>
          </a:p>
        </p:txBody>
      </p:sp>
      <p:sp>
        <p:nvSpPr>
          <p:cNvPr id="13" name="Title 1"/>
          <p:cNvSpPr>
            <a:spLocks noGrp="1"/>
          </p:cNvSpPr>
          <p:nvPr>
            <p:ph type="ctrTitle" hasCustomPrompt="1"/>
          </p:nvPr>
        </p:nvSpPr>
        <p:spPr>
          <a:xfrm>
            <a:off x="348362" y="2671148"/>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14" name="Subtitle 2"/>
          <p:cNvSpPr>
            <a:spLocks noGrp="1"/>
          </p:cNvSpPr>
          <p:nvPr>
            <p:ph type="subTitle" idx="1" hasCustomPrompt="1"/>
          </p:nvPr>
        </p:nvSpPr>
        <p:spPr>
          <a:xfrm>
            <a:off x="348362" y="3764617"/>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spTree>
    <p:extLst>
      <p:ext uri="{BB962C8B-B14F-4D97-AF65-F5344CB8AC3E}">
        <p14:creationId xmlns:p14="http://schemas.microsoft.com/office/powerpoint/2010/main" val="3544702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One Text Column">
    <p:spTree>
      <p:nvGrpSpPr>
        <p:cNvPr id="1" name=""/>
        <p:cNvGrpSpPr/>
        <p:nvPr/>
      </p:nvGrpSpPr>
      <p:grpSpPr>
        <a:xfrm>
          <a:off x="0" y="0"/>
          <a:ext cx="0" cy="0"/>
          <a:chOff x="0" y="0"/>
          <a:chExt cx="0" cy="0"/>
        </a:xfrm>
      </p:grpSpPr>
      <p:sp>
        <p:nvSpPr>
          <p:cNvPr id="15" name="Content Placeholder 5"/>
          <p:cNvSpPr>
            <a:spLocks noGrp="1"/>
          </p:cNvSpPr>
          <p:nvPr>
            <p:ph idx="19" hasCustomPrompt="1"/>
          </p:nvPr>
        </p:nvSpPr>
        <p:spPr>
          <a:xfrm>
            <a:off x="350490" y="1124744"/>
            <a:ext cx="9092731" cy="4824000"/>
          </a:xfrm>
          <a:prstGeom prst="rect">
            <a:avLst/>
          </a:prstGeom>
        </p:spPr>
        <p:txBody>
          <a:bodyPr>
            <a:normAutofit/>
          </a:bodyPr>
          <a:lstStyle>
            <a:lvl1pPr marL="269875" indent="-269875">
              <a:lnSpc>
                <a:spcPct val="90000"/>
              </a:lnSpc>
              <a:spcBef>
                <a:spcPts val="0"/>
              </a:spcBef>
              <a:spcAft>
                <a:spcPts val="900"/>
              </a:spcAft>
              <a:buClr>
                <a:srgbClr val="4095DA"/>
              </a:buClr>
              <a:buSzPct val="70000"/>
              <a:buFont typeface="Lucida Grande"/>
              <a:buChar char="►"/>
              <a:defRPr sz="2000" baseline="0">
                <a:solidFill>
                  <a:schemeClr val="tx1"/>
                </a:solidFill>
              </a:defRPr>
            </a:lvl1pPr>
            <a:lvl2pPr marL="541338" indent="-271463">
              <a:lnSpc>
                <a:spcPct val="90000"/>
              </a:lnSpc>
              <a:spcBef>
                <a:spcPts val="0"/>
              </a:spcBef>
              <a:spcAft>
                <a:spcPts val="900"/>
              </a:spcAft>
              <a:buClr>
                <a:srgbClr val="89B7E4"/>
              </a:buClr>
              <a:buFont typeface="Wingdings" charset="2"/>
              <a:buChar char="§"/>
              <a:defRPr sz="1800" baseline="0"/>
            </a:lvl2pPr>
            <a:lvl3pPr>
              <a:lnSpc>
                <a:spcPct val="90000"/>
              </a:lnSpc>
              <a:spcBef>
                <a:spcPts val="0"/>
              </a:spcBef>
              <a:spcAft>
                <a:spcPts val="900"/>
              </a:spcAft>
              <a:buClr>
                <a:srgbClr val="89B7E4"/>
              </a:buClr>
              <a:defRPr sz="1600"/>
            </a:lvl3pPr>
            <a:lvl4pPr>
              <a:buClr>
                <a:srgbClr val="89B7E4"/>
              </a:buClr>
              <a:defRPr/>
            </a:lvl4pPr>
            <a:lvl5pPr marL="1073150" indent="0">
              <a:buNone/>
              <a:defRPr/>
            </a:lvl5pPr>
          </a:lstStyle>
          <a:p>
            <a:r>
              <a:rPr lang="en-US" dirty="0" smtClean="0"/>
              <a:t>First bullet text style </a:t>
            </a:r>
          </a:p>
          <a:p>
            <a:pPr lvl="1"/>
            <a:r>
              <a:rPr lang="en-US" dirty="0" smtClean="0"/>
              <a:t>Second bullet text style </a:t>
            </a:r>
          </a:p>
          <a:p>
            <a:pPr lvl="2"/>
            <a:r>
              <a:rPr lang="en-US" dirty="0" smtClean="0"/>
              <a:t>Third bullet text style </a:t>
            </a:r>
          </a:p>
        </p:txBody>
      </p:sp>
      <p:sp>
        <p:nvSpPr>
          <p:cNvPr id="7" name="Title 1"/>
          <p:cNvSpPr>
            <a:spLocks noGrp="1"/>
          </p:cNvSpPr>
          <p:nvPr>
            <p:ph type="title" hasCustomPrompt="1"/>
          </p:nvPr>
        </p:nvSpPr>
        <p:spPr>
          <a:xfrm>
            <a:off x="350488" y="333285"/>
            <a:ext cx="7816458" cy="564785"/>
          </a:xfrm>
          <a:prstGeom prst="rect">
            <a:avLst/>
          </a:prstGeom>
        </p:spPr>
        <p:txBody>
          <a:bodyPr anchor="ctr" anchorCtr="0">
            <a:noAutofit/>
          </a:bodyPr>
          <a:lstStyle>
            <a:lvl1pPr algn="l">
              <a:lnSpc>
                <a:spcPts val="2800"/>
              </a:lnSpc>
              <a:defRPr sz="2400" b="1" baseline="0">
                <a:solidFill>
                  <a:srgbClr val="4095DA"/>
                </a:solidFill>
              </a:defRPr>
            </a:lvl1pPr>
          </a:lstStyle>
          <a:p>
            <a:r>
              <a:rPr lang="en-US" dirty="0" smtClean="0"/>
              <a:t>Click to add text</a:t>
            </a:r>
          </a:p>
        </p:txBody>
      </p:sp>
      <p:sp>
        <p:nvSpPr>
          <p:cNvPr id="10" name="Slide Number Placeholder 5"/>
          <p:cNvSpPr txBox="1">
            <a:spLocks/>
          </p:cNvSpPr>
          <p:nvPr userDrawn="1"/>
        </p:nvSpPr>
        <p:spPr>
          <a:xfrm>
            <a:off x="409564" y="6346826"/>
            <a:ext cx="2311400" cy="196849"/>
          </a:xfrm>
          <a:prstGeom prst="rect">
            <a:avLst/>
          </a:prstGeom>
        </p:spPr>
        <p:txBody>
          <a:bodyPr vert="horz" lIns="0" tIns="0" rIns="0" bIns="0" rtlCol="0" anchor="b" anchorCtr="0"/>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885B39-461C-4CCB-A698-D8D2A072DC23}" type="slidenum">
              <a:rPr lang="en-GB" sz="1000" b="1" smtClean="0">
                <a:solidFill>
                  <a:srgbClr val="666666"/>
                </a:solidFill>
              </a:rPr>
              <a:pPr/>
              <a:t>‹Nº›</a:t>
            </a:fld>
            <a:r>
              <a:rPr lang="en-GB" sz="1000" dirty="0" smtClean="0">
                <a:solidFill>
                  <a:srgbClr val="666666"/>
                </a:solidFill>
              </a:rPr>
              <a:t> :  </a:t>
            </a:r>
            <a:r>
              <a:rPr lang="en-GB" sz="1000" spc="200" dirty="0" smtClean="0">
                <a:solidFill>
                  <a:srgbClr val="666666"/>
                </a:solidFill>
              </a:rPr>
              <a:t>SMURFIT KAPPA</a:t>
            </a:r>
            <a:endParaRPr lang="en-GB" sz="1000" spc="200" dirty="0">
              <a:solidFill>
                <a:srgbClr val="666666"/>
              </a:solidFill>
            </a:endParaRPr>
          </a:p>
        </p:txBody>
      </p:sp>
      <p:cxnSp>
        <p:nvCxnSpPr>
          <p:cNvPr id="4" name="Straight Connector 3"/>
          <p:cNvCxnSpPr/>
          <p:nvPr userDrawn="1"/>
        </p:nvCxnSpPr>
        <p:spPr>
          <a:xfrm>
            <a:off x="479324" y="917672"/>
            <a:ext cx="8973983"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8663311" y="376503"/>
            <a:ext cx="782005" cy="36951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Text Column">
    <p:spTree>
      <p:nvGrpSpPr>
        <p:cNvPr id="1" name=""/>
        <p:cNvGrpSpPr/>
        <p:nvPr/>
      </p:nvGrpSpPr>
      <p:grpSpPr>
        <a:xfrm>
          <a:off x="0" y="0"/>
          <a:ext cx="0" cy="0"/>
          <a:chOff x="0" y="0"/>
          <a:chExt cx="0" cy="0"/>
        </a:xfrm>
      </p:grpSpPr>
      <p:sp>
        <p:nvSpPr>
          <p:cNvPr id="13" name="Content Placeholder 5"/>
          <p:cNvSpPr>
            <a:spLocks noGrp="1"/>
          </p:cNvSpPr>
          <p:nvPr>
            <p:ph idx="18" hasCustomPrompt="1"/>
          </p:nvPr>
        </p:nvSpPr>
        <p:spPr>
          <a:xfrm>
            <a:off x="5036941" y="1124745"/>
            <a:ext cx="4406285" cy="4824000"/>
          </a:xfrm>
          <a:prstGeom prst="rect">
            <a:avLst/>
          </a:prstGeom>
        </p:spPr>
        <p:txBody>
          <a:bodyPr>
            <a:normAutofit/>
          </a:bodyPr>
          <a:lstStyle>
            <a:lvl1pPr marL="269875" indent="-269875">
              <a:lnSpc>
                <a:spcPct val="90000"/>
              </a:lnSpc>
              <a:spcBef>
                <a:spcPts val="0"/>
              </a:spcBef>
              <a:spcAft>
                <a:spcPts val="900"/>
              </a:spcAft>
              <a:buClr>
                <a:srgbClr val="4095DA"/>
              </a:buClr>
              <a:buSzPct val="70000"/>
              <a:buFont typeface="Lucida Grande"/>
              <a:buChar char="►"/>
              <a:defRPr sz="2000" baseline="0">
                <a:solidFill>
                  <a:schemeClr val="tx1"/>
                </a:solidFill>
              </a:defRPr>
            </a:lvl1pPr>
            <a:lvl2pPr marL="541338" indent="-271463">
              <a:lnSpc>
                <a:spcPct val="90000"/>
              </a:lnSpc>
              <a:spcBef>
                <a:spcPts val="0"/>
              </a:spcBef>
              <a:spcAft>
                <a:spcPts val="900"/>
              </a:spcAft>
              <a:buClr>
                <a:srgbClr val="89B7E4"/>
              </a:buClr>
              <a:buFont typeface="Wingdings" charset="2"/>
              <a:buChar char="§"/>
              <a:defRPr sz="1800" baseline="0"/>
            </a:lvl2pPr>
            <a:lvl3pPr>
              <a:lnSpc>
                <a:spcPct val="90000"/>
              </a:lnSpc>
              <a:spcBef>
                <a:spcPts val="0"/>
              </a:spcBef>
              <a:spcAft>
                <a:spcPts val="900"/>
              </a:spcAft>
              <a:buClr>
                <a:srgbClr val="89B7E4"/>
              </a:buClr>
              <a:defRPr sz="1600"/>
            </a:lvl3pPr>
            <a:lvl4pPr>
              <a:buClr>
                <a:srgbClr val="89B7E4"/>
              </a:buClr>
              <a:defRPr baseline="0"/>
            </a:lvl4pPr>
          </a:lstStyle>
          <a:p>
            <a:r>
              <a:rPr lang="en-US" dirty="0" smtClean="0"/>
              <a:t>First bullet text style </a:t>
            </a:r>
          </a:p>
          <a:p>
            <a:pPr lvl="1"/>
            <a:r>
              <a:rPr lang="en-US" dirty="0" smtClean="0"/>
              <a:t>Second bullet text style </a:t>
            </a:r>
          </a:p>
          <a:p>
            <a:pPr lvl="2"/>
            <a:r>
              <a:rPr lang="en-US" dirty="0" smtClean="0"/>
              <a:t>Third bullet text style</a:t>
            </a:r>
          </a:p>
        </p:txBody>
      </p:sp>
      <p:sp>
        <p:nvSpPr>
          <p:cNvPr id="19" name="Content Placeholder 5"/>
          <p:cNvSpPr>
            <a:spLocks noGrp="1"/>
          </p:cNvSpPr>
          <p:nvPr>
            <p:ph idx="19" hasCustomPrompt="1"/>
          </p:nvPr>
        </p:nvSpPr>
        <p:spPr>
          <a:xfrm>
            <a:off x="350489" y="1124744"/>
            <a:ext cx="4406285" cy="4824000"/>
          </a:xfrm>
          <a:prstGeom prst="rect">
            <a:avLst/>
          </a:prstGeom>
        </p:spPr>
        <p:txBody>
          <a:bodyPr>
            <a:normAutofit/>
          </a:bodyPr>
          <a:lstStyle>
            <a:lvl1pPr marL="269875" indent="-269875">
              <a:lnSpc>
                <a:spcPct val="90000"/>
              </a:lnSpc>
              <a:spcBef>
                <a:spcPts val="0"/>
              </a:spcBef>
              <a:spcAft>
                <a:spcPts val="900"/>
              </a:spcAft>
              <a:buClr>
                <a:srgbClr val="4095DA"/>
              </a:buClr>
              <a:buSzPct val="70000"/>
              <a:buFont typeface="Lucida Grande"/>
              <a:buChar char="►"/>
              <a:defRPr sz="2000" baseline="0">
                <a:solidFill>
                  <a:schemeClr val="tx1"/>
                </a:solidFill>
              </a:defRPr>
            </a:lvl1pPr>
            <a:lvl2pPr marL="541338" indent="-271463">
              <a:lnSpc>
                <a:spcPct val="90000"/>
              </a:lnSpc>
              <a:spcBef>
                <a:spcPts val="0"/>
              </a:spcBef>
              <a:spcAft>
                <a:spcPts val="900"/>
              </a:spcAft>
              <a:buClr>
                <a:srgbClr val="89B7E4"/>
              </a:buClr>
              <a:buFont typeface="Wingdings" charset="2"/>
              <a:buChar char="§"/>
              <a:defRPr sz="1800" baseline="0"/>
            </a:lvl2pPr>
            <a:lvl3pPr>
              <a:lnSpc>
                <a:spcPct val="90000"/>
              </a:lnSpc>
              <a:spcBef>
                <a:spcPts val="0"/>
              </a:spcBef>
              <a:spcAft>
                <a:spcPts val="900"/>
              </a:spcAft>
              <a:buClr>
                <a:srgbClr val="89B7E4"/>
              </a:buClr>
              <a:defRPr sz="1600"/>
            </a:lvl3pPr>
            <a:lvl4pPr>
              <a:buClr>
                <a:srgbClr val="89B7E4"/>
              </a:buClr>
              <a:defRPr baseline="0"/>
            </a:lvl4pPr>
          </a:lstStyle>
          <a:p>
            <a:r>
              <a:rPr lang="en-US" dirty="0" smtClean="0"/>
              <a:t>First bullet text style </a:t>
            </a:r>
          </a:p>
          <a:p>
            <a:pPr lvl="1"/>
            <a:r>
              <a:rPr lang="en-US" dirty="0" smtClean="0"/>
              <a:t>Second bullet text style </a:t>
            </a:r>
          </a:p>
          <a:p>
            <a:pPr lvl="2"/>
            <a:r>
              <a:rPr lang="en-US" dirty="0" smtClean="0"/>
              <a:t>Third bullet text style</a:t>
            </a:r>
          </a:p>
        </p:txBody>
      </p:sp>
      <p:sp>
        <p:nvSpPr>
          <p:cNvPr id="12" name="Slide Number Placeholder 5"/>
          <p:cNvSpPr txBox="1">
            <a:spLocks/>
          </p:cNvSpPr>
          <p:nvPr userDrawn="1"/>
        </p:nvSpPr>
        <p:spPr>
          <a:xfrm>
            <a:off x="409564" y="6346826"/>
            <a:ext cx="2311400" cy="196849"/>
          </a:xfrm>
          <a:prstGeom prst="rect">
            <a:avLst/>
          </a:prstGeom>
        </p:spPr>
        <p:txBody>
          <a:bodyPr vert="horz" lIns="0" tIns="0" rIns="0" bIns="0" rtlCol="0" anchor="b" anchorCtr="0"/>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885B39-461C-4CCB-A698-D8D2A072DC23}" type="slidenum">
              <a:rPr lang="en-GB" sz="1000" b="1" smtClean="0">
                <a:solidFill>
                  <a:srgbClr val="666666"/>
                </a:solidFill>
              </a:rPr>
              <a:pPr/>
              <a:t>‹Nº›</a:t>
            </a:fld>
            <a:r>
              <a:rPr lang="en-GB" sz="1000" dirty="0" smtClean="0">
                <a:solidFill>
                  <a:srgbClr val="666666"/>
                </a:solidFill>
              </a:rPr>
              <a:t> :  </a:t>
            </a:r>
            <a:r>
              <a:rPr lang="en-GB" sz="1000" spc="200" dirty="0" smtClean="0">
                <a:solidFill>
                  <a:srgbClr val="666666"/>
                </a:solidFill>
              </a:rPr>
              <a:t>SMURFIT KAPPA</a:t>
            </a:r>
            <a:endParaRPr lang="en-GB" sz="1000" spc="200" dirty="0">
              <a:solidFill>
                <a:srgbClr val="666666"/>
              </a:solidFill>
            </a:endParaRPr>
          </a:p>
        </p:txBody>
      </p:sp>
      <p:sp>
        <p:nvSpPr>
          <p:cNvPr id="7" name="Title 1"/>
          <p:cNvSpPr>
            <a:spLocks noGrp="1"/>
          </p:cNvSpPr>
          <p:nvPr>
            <p:ph type="title" hasCustomPrompt="1"/>
          </p:nvPr>
        </p:nvSpPr>
        <p:spPr>
          <a:xfrm>
            <a:off x="350488" y="333285"/>
            <a:ext cx="7816458" cy="564785"/>
          </a:xfrm>
          <a:prstGeom prst="rect">
            <a:avLst/>
          </a:prstGeom>
        </p:spPr>
        <p:txBody>
          <a:bodyPr anchor="ctr" anchorCtr="0">
            <a:noAutofit/>
          </a:bodyPr>
          <a:lstStyle>
            <a:lvl1pPr algn="l">
              <a:lnSpc>
                <a:spcPts val="2800"/>
              </a:lnSpc>
              <a:defRPr sz="2400" b="1" baseline="0">
                <a:solidFill>
                  <a:srgbClr val="4095DA"/>
                </a:solidFill>
              </a:defRPr>
            </a:lvl1pPr>
          </a:lstStyle>
          <a:p>
            <a:r>
              <a:rPr lang="en-US" dirty="0" smtClean="0"/>
              <a:t>Click to add text</a:t>
            </a:r>
          </a:p>
        </p:txBody>
      </p:sp>
      <p:cxnSp>
        <p:nvCxnSpPr>
          <p:cNvPr id="8" name="Straight Connector 7"/>
          <p:cNvCxnSpPr/>
          <p:nvPr userDrawn="1"/>
        </p:nvCxnSpPr>
        <p:spPr>
          <a:xfrm>
            <a:off x="479324" y="917672"/>
            <a:ext cx="8973983"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8663311" y="376503"/>
            <a:ext cx="782005" cy="36951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e text Column and Image">
    <p:spTree>
      <p:nvGrpSpPr>
        <p:cNvPr id="1" name=""/>
        <p:cNvGrpSpPr/>
        <p:nvPr/>
      </p:nvGrpSpPr>
      <p:grpSpPr>
        <a:xfrm>
          <a:off x="0" y="0"/>
          <a:ext cx="0" cy="0"/>
          <a:chOff x="0" y="0"/>
          <a:chExt cx="0" cy="0"/>
        </a:xfrm>
      </p:grpSpPr>
      <p:sp>
        <p:nvSpPr>
          <p:cNvPr id="8" name="Content Placeholder 5"/>
          <p:cNvSpPr>
            <a:spLocks noGrp="1"/>
          </p:cNvSpPr>
          <p:nvPr>
            <p:ph idx="19" hasCustomPrompt="1"/>
          </p:nvPr>
        </p:nvSpPr>
        <p:spPr>
          <a:xfrm>
            <a:off x="350488" y="1124744"/>
            <a:ext cx="3014049" cy="4824000"/>
          </a:xfrm>
          <a:prstGeom prst="rect">
            <a:avLst/>
          </a:prstGeom>
        </p:spPr>
        <p:txBody>
          <a:bodyPr>
            <a:normAutofit/>
          </a:bodyPr>
          <a:lstStyle>
            <a:lvl1pPr marL="269875" indent="-269875">
              <a:lnSpc>
                <a:spcPct val="90000"/>
              </a:lnSpc>
              <a:spcBef>
                <a:spcPts val="0"/>
              </a:spcBef>
              <a:spcAft>
                <a:spcPts val="900"/>
              </a:spcAft>
              <a:buClr>
                <a:srgbClr val="4095DA"/>
              </a:buClr>
              <a:buSzPct val="70000"/>
              <a:buFont typeface="Lucida Grande"/>
              <a:buChar char="►"/>
              <a:defRPr sz="2000" baseline="0">
                <a:solidFill>
                  <a:srgbClr val="000000"/>
                </a:solidFill>
              </a:defRPr>
            </a:lvl1pPr>
            <a:lvl2pPr marL="541338" indent="-271463">
              <a:lnSpc>
                <a:spcPct val="90000"/>
              </a:lnSpc>
              <a:spcBef>
                <a:spcPts val="0"/>
              </a:spcBef>
              <a:spcAft>
                <a:spcPts val="900"/>
              </a:spcAft>
              <a:buClr>
                <a:srgbClr val="89B7E4"/>
              </a:buClr>
              <a:buFont typeface="Wingdings" charset="2"/>
              <a:buChar char="§"/>
              <a:defRPr sz="1800" baseline="0"/>
            </a:lvl2pPr>
            <a:lvl3pPr>
              <a:lnSpc>
                <a:spcPct val="90000"/>
              </a:lnSpc>
              <a:spcBef>
                <a:spcPts val="0"/>
              </a:spcBef>
              <a:spcAft>
                <a:spcPts val="900"/>
              </a:spcAft>
              <a:buClr>
                <a:srgbClr val="89B7E4"/>
              </a:buClr>
              <a:tabLst/>
              <a:defRPr sz="1600"/>
            </a:lvl3pPr>
          </a:lstStyle>
          <a:p>
            <a:r>
              <a:rPr lang="en-US" dirty="0" smtClean="0"/>
              <a:t>First bullet</a:t>
            </a:r>
          </a:p>
          <a:p>
            <a:pPr lvl="1"/>
            <a:r>
              <a:rPr lang="en-US" dirty="0" smtClean="0"/>
              <a:t>Second bullet </a:t>
            </a:r>
          </a:p>
          <a:p>
            <a:pPr lvl="2"/>
            <a:r>
              <a:rPr lang="en-US" dirty="0" smtClean="0"/>
              <a:t>Third bullet</a:t>
            </a:r>
            <a:br>
              <a:rPr lang="en-US" dirty="0" smtClean="0"/>
            </a:br>
            <a:r>
              <a:rPr lang="en-US" dirty="0" smtClean="0"/>
              <a:t/>
            </a:r>
            <a:br>
              <a:rPr lang="en-US" dirty="0" smtClean="0"/>
            </a:br>
            <a:endParaRPr lang="en-US" dirty="0" smtClean="0"/>
          </a:p>
        </p:txBody>
      </p:sp>
      <p:sp>
        <p:nvSpPr>
          <p:cNvPr id="13" name="Content Placeholder 5"/>
          <p:cNvSpPr>
            <a:spLocks noGrp="1"/>
          </p:cNvSpPr>
          <p:nvPr>
            <p:ph idx="18" hasCustomPrompt="1"/>
          </p:nvPr>
        </p:nvSpPr>
        <p:spPr>
          <a:xfrm>
            <a:off x="3626854" y="1124744"/>
            <a:ext cx="5816367" cy="4824000"/>
          </a:xfrm>
          <a:prstGeom prst="rect">
            <a:avLst/>
          </a:prstGeom>
        </p:spPr>
        <p:txBody>
          <a:bodyPr>
            <a:noAutofit/>
          </a:bodyPr>
          <a:lstStyle>
            <a:lvl1pPr marL="0" indent="0" algn="ctr">
              <a:buClr>
                <a:srgbClr val="0073CF"/>
              </a:buClr>
              <a:buSzPct val="70000"/>
              <a:buFont typeface="Lucida Grande"/>
              <a:buNone/>
              <a:defRPr sz="1800" baseline="0">
                <a:solidFill>
                  <a:schemeClr val="tx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Click icon to add object</a:t>
            </a:r>
          </a:p>
          <a:p>
            <a:endParaRPr lang="en-US" dirty="0"/>
          </a:p>
        </p:txBody>
      </p:sp>
      <p:sp>
        <p:nvSpPr>
          <p:cNvPr id="14" name="Slide Number Placeholder 5"/>
          <p:cNvSpPr txBox="1">
            <a:spLocks/>
          </p:cNvSpPr>
          <p:nvPr userDrawn="1"/>
        </p:nvSpPr>
        <p:spPr>
          <a:xfrm>
            <a:off x="409564" y="6346826"/>
            <a:ext cx="2311400" cy="196849"/>
          </a:xfrm>
          <a:prstGeom prst="rect">
            <a:avLst/>
          </a:prstGeom>
        </p:spPr>
        <p:txBody>
          <a:bodyPr vert="horz" lIns="0" tIns="0" rIns="0" bIns="0" rtlCol="0" anchor="b" anchorCtr="0"/>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885B39-461C-4CCB-A698-D8D2A072DC23}" type="slidenum">
              <a:rPr lang="en-GB" sz="1000" b="1" smtClean="0">
                <a:solidFill>
                  <a:srgbClr val="666666"/>
                </a:solidFill>
              </a:rPr>
              <a:pPr/>
              <a:t>‹Nº›</a:t>
            </a:fld>
            <a:r>
              <a:rPr lang="en-GB" sz="1000" dirty="0" smtClean="0">
                <a:solidFill>
                  <a:srgbClr val="666666"/>
                </a:solidFill>
              </a:rPr>
              <a:t> :  </a:t>
            </a:r>
            <a:r>
              <a:rPr lang="en-GB" sz="1000" spc="200" dirty="0" smtClean="0">
                <a:solidFill>
                  <a:srgbClr val="666666"/>
                </a:solidFill>
              </a:rPr>
              <a:t>SMURFIT KAPPA</a:t>
            </a:r>
            <a:endParaRPr lang="en-GB" sz="1000" spc="200" dirty="0">
              <a:solidFill>
                <a:srgbClr val="666666"/>
              </a:solidFill>
            </a:endParaRPr>
          </a:p>
        </p:txBody>
      </p:sp>
      <p:sp>
        <p:nvSpPr>
          <p:cNvPr id="9" name="Title 1"/>
          <p:cNvSpPr>
            <a:spLocks noGrp="1"/>
          </p:cNvSpPr>
          <p:nvPr>
            <p:ph type="title" hasCustomPrompt="1"/>
          </p:nvPr>
        </p:nvSpPr>
        <p:spPr>
          <a:xfrm>
            <a:off x="350488" y="333285"/>
            <a:ext cx="7816458" cy="564785"/>
          </a:xfrm>
          <a:prstGeom prst="rect">
            <a:avLst/>
          </a:prstGeom>
        </p:spPr>
        <p:txBody>
          <a:bodyPr anchor="ctr" anchorCtr="0">
            <a:noAutofit/>
          </a:bodyPr>
          <a:lstStyle>
            <a:lvl1pPr algn="l">
              <a:lnSpc>
                <a:spcPts val="2800"/>
              </a:lnSpc>
              <a:defRPr sz="2400" b="1" baseline="0">
                <a:solidFill>
                  <a:srgbClr val="4095DA"/>
                </a:solidFill>
              </a:defRPr>
            </a:lvl1pPr>
          </a:lstStyle>
          <a:p>
            <a:r>
              <a:rPr lang="en-US" dirty="0" smtClean="0"/>
              <a:t>Click to add text</a:t>
            </a:r>
          </a:p>
        </p:txBody>
      </p:sp>
      <p:cxnSp>
        <p:nvCxnSpPr>
          <p:cNvPr id="7" name="Straight Connector 6"/>
          <p:cNvCxnSpPr/>
          <p:nvPr userDrawn="1"/>
        </p:nvCxnSpPr>
        <p:spPr>
          <a:xfrm>
            <a:off x="479324" y="917672"/>
            <a:ext cx="8973983"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8663311" y="376503"/>
            <a:ext cx="782005" cy="36951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e Text Column and Two Images">
    <p:spTree>
      <p:nvGrpSpPr>
        <p:cNvPr id="1" name=""/>
        <p:cNvGrpSpPr/>
        <p:nvPr/>
      </p:nvGrpSpPr>
      <p:grpSpPr>
        <a:xfrm>
          <a:off x="0" y="0"/>
          <a:ext cx="0" cy="0"/>
          <a:chOff x="0" y="0"/>
          <a:chExt cx="0" cy="0"/>
        </a:xfrm>
      </p:grpSpPr>
      <p:sp>
        <p:nvSpPr>
          <p:cNvPr id="7" name="Content Placeholder 5"/>
          <p:cNvSpPr>
            <a:spLocks noGrp="1"/>
          </p:cNvSpPr>
          <p:nvPr>
            <p:ph idx="18" hasCustomPrompt="1"/>
          </p:nvPr>
        </p:nvSpPr>
        <p:spPr>
          <a:xfrm>
            <a:off x="5816022" y="1119910"/>
            <a:ext cx="3639706" cy="2251364"/>
          </a:xfrm>
          <a:prstGeom prst="rect">
            <a:avLst/>
          </a:prstGeom>
        </p:spPr>
        <p:txBody>
          <a:bodyPr>
            <a:noAutofit/>
          </a:bodyPr>
          <a:lstStyle>
            <a:lvl1pPr marL="0" indent="0" algn="ctr">
              <a:buClr>
                <a:srgbClr val="0073CF"/>
              </a:buClr>
              <a:buSzPct val="70000"/>
              <a:buFont typeface="Lucida Grande"/>
              <a:buNone/>
              <a:defRPr sz="1800" baseline="0">
                <a:solidFill>
                  <a:schemeClr val="tx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Click icon to add object</a:t>
            </a:r>
          </a:p>
        </p:txBody>
      </p:sp>
      <p:sp>
        <p:nvSpPr>
          <p:cNvPr id="8" name="Content Placeholder 5"/>
          <p:cNvSpPr>
            <a:spLocks noGrp="1"/>
          </p:cNvSpPr>
          <p:nvPr>
            <p:ph idx="19" hasCustomPrompt="1"/>
          </p:nvPr>
        </p:nvSpPr>
        <p:spPr>
          <a:xfrm>
            <a:off x="350489" y="1124744"/>
            <a:ext cx="5190367" cy="4824000"/>
          </a:xfrm>
          <a:prstGeom prst="rect">
            <a:avLst/>
          </a:prstGeom>
        </p:spPr>
        <p:txBody>
          <a:bodyPr>
            <a:normAutofit/>
          </a:bodyPr>
          <a:lstStyle>
            <a:lvl1pPr marL="269875" indent="-269875">
              <a:lnSpc>
                <a:spcPct val="90000"/>
              </a:lnSpc>
              <a:spcBef>
                <a:spcPts val="0"/>
              </a:spcBef>
              <a:spcAft>
                <a:spcPts val="900"/>
              </a:spcAft>
              <a:buClr>
                <a:srgbClr val="4095DA"/>
              </a:buClr>
              <a:buSzPct val="70000"/>
              <a:buFont typeface="Lucida Grande"/>
              <a:buChar char="►"/>
              <a:defRPr sz="2000" baseline="0">
                <a:solidFill>
                  <a:schemeClr val="tx1"/>
                </a:solidFill>
              </a:defRPr>
            </a:lvl1pPr>
            <a:lvl2pPr marL="541338" indent="-271463">
              <a:lnSpc>
                <a:spcPct val="90000"/>
              </a:lnSpc>
              <a:spcBef>
                <a:spcPts val="0"/>
              </a:spcBef>
              <a:spcAft>
                <a:spcPts val="900"/>
              </a:spcAft>
              <a:buClr>
                <a:srgbClr val="89B7E4"/>
              </a:buClr>
              <a:buFont typeface="Wingdings" charset="2"/>
              <a:buChar char="§"/>
              <a:defRPr sz="1800" baseline="0"/>
            </a:lvl2pPr>
            <a:lvl3pPr>
              <a:lnSpc>
                <a:spcPct val="90000"/>
              </a:lnSpc>
              <a:spcBef>
                <a:spcPts val="0"/>
              </a:spcBef>
              <a:spcAft>
                <a:spcPts val="900"/>
              </a:spcAft>
              <a:buClr>
                <a:srgbClr val="89B7E4"/>
              </a:buClr>
              <a:defRPr sz="1600"/>
            </a:lvl3pPr>
            <a:lvl4pPr>
              <a:buClr>
                <a:srgbClr val="89B7E4"/>
              </a:buClr>
              <a:defRPr baseline="0"/>
            </a:lvl4pPr>
          </a:lstStyle>
          <a:p>
            <a:r>
              <a:rPr lang="en-US" dirty="0" smtClean="0"/>
              <a:t>First bullet text style </a:t>
            </a:r>
          </a:p>
          <a:p>
            <a:pPr lvl="1"/>
            <a:r>
              <a:rPr lang="en-US" dirty="0" smtClean="0"/>
              <a:t>Second bullet text style </a:t>
            </a:r>
          </a:p>
          <a:p>
            <a:pPr lvl="2"/>
            <a:r>
              <a:rPr lang="en-US" dirty="0" smtClean="0"/>
              <a:t>Third bullet text style</a:t>
            </a:r>
          </a:p>
        </p:txBody>
      </p:sp>
      <p:sp>
        <p:nvSpPr>
          <p:cNvPr id="16" name="Content Placeholder 5"/>
          <p:cNvSpPr>
            <a:spLocks noGrp="1"/>
          </p:cNvSpPr>
          <p:nvPr>
            <p:ph idx="20" hasCustomPrompt="1"/>
          </p:nvPr>
        </p:nvSpPr>
        <p:spPr>
          <a:xfrm>
            <a:off x="5816022" y="3694546"/>
            <a:ext cx="3639706" cy="2251364"/>
          </a:xfrm>
          <a:prstGeom prst="rect">
            <a:avLst/>
          </a:prstGeom>
        </p:spPr>
        <p:txBody>
          <a:bodyPr>
            <a:noAutofit/>
          </a:bodyPr>
          <a:lstStyle>
            <a:lvl1pPr marL="0" indent="0" algn="ctr">
              <a:buClr>
                <a:srgbClr val="0073CF"/>
              </a:buClr>
              <a:buSzPct val="70000"/>
              <a:buFont typeface="Lucida Grande"/>
              <a:buNone/>
              <a:defRPr sz="1800" baseline="0">
                <a:solidFill>
                  <a:schemeClr val="tx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Click icon to add object</a:t>
            </a:r>
          </a:p>
        </p:txBody>
      </p:sp>
      <p:sp>
        <p:nvSpPr>
          <p:cNvPr id="17" name="Slide Number Placeholder 5"/>
          <p:cNvSpPr txBox="1">
            <a:spLocks/>
          </p:cNvSpPr>
          <p:nvPr userDrawn="1"/>
        </p:nvSpPr>
        <p:spPr>
          <a:xfrm>
            <a:off x="409564" y="6346826"/>
            <a:ext cx="2311400" cy="196849"/>
          </a:xfrm>
          <a:prstGeom prst="rect">
            <a:avLst/>
          </a:prstGeom>
        </p:spPr>
        <p:txBody>
          <a:bodyPr vert="horz" lIns="0" tIns="0" rIns="0" bIns="0" rtlCol="0" anchor="b" anchorCtr="0"/>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885B39-461C-4CCB-A698-D8D2A072DC23}" type="slidenum">
              <a:rPr lang="en-GB" sz="1000" b="1" smtClean="0">
                <a:solidFill>
                  <a:srgbClr val="666666"/>
                </a:solidFill>
              </a:rPr>
              <a:pPr/>
              <a:t>‹Nº›</a:t>
            </a:fld>
            <a:r>
              <a:rPr lang="en-GB" sz="1000" dirty="0" smtClean="0">
                <a:solidFill>
                  <a:srgbClr val="666666"/>
                </a:solidFill>
              </a:rPr>
              <a:t> :  </a:t>
            </a:r>
            <a:r>
              <a:rPr lang="en-GB" sz="1000" spc="200" dirty="0" smtClean="0">
                <a:solidFill>
                  <a:srgbClr val="666666"/>
                </a:solidFill>
              </a:rPr>
              <a:t>SMURFIT KAPPA</a:t>
            </a:r>
            <a:endParaRPr lang="en-GB" sz="1000" spc="200" dirty="0">
              <a:solidFill>
                <a:srgbClr val="666666"/>
              </a:solidFill>
            </a:endParaRPr>
          </a:p>
        </p:txBody>
      </p:sp>
      <p:sp>
        <p:nvSpPr>
          <p:cNvPr id="11" name="Title 1"/>
          <p:cNvSpPr>
            <a:spLocks noGrp="1"/>
          </p:cNvSpPr>
          <p:nvPr>
            <p:ph type="title" hasCustomPrompt="1"/>
          </p:nvPr>
        </p:nvSpPr>
        <p:spPr>
          <a:xfrm>
            <a:off x="350488" y="333285"/>
            <a:ext cx="7816458" cy="564785"/>
          </a:xfrm>
          <a:prstGeom prst="rect">
            <a:avLst/>
          </a:prstGeom>
        </p:spPr>
        <p:txBody>
          <a:bodyPr anchor="ctr" anchorCtr="0">
            <a:noAutofit/>
          </a:bodyPr>
          <a:lstStyle>
            <a:lvl1pPr algn="l">
              <a:lnSpc>
                <a:spcPts val="2800"/>
              </a:lnSpc>
              <a:defRPr sz="2400" b="1" baseline="0">
                <a:solidFill>
                  <a:srgbClr val="4095DA"/>
                </a:solidFill>
              </a:defRPr>
            </a:lvl1pPr>
          </a:lstStyle>
          <a:p>
            <a:r>
              <a:rPr lang="en-US" dirty="0" smtClean="0"/>
              <a:t>Click to add text</a:t>
            </a:r>
          </a:p>
        </p:txBody>
      </p:sp>
      <p:cxnSp>
        <p:nvCxnSpPr>
          <p:cNvPr id="9" name="Straight Connector 8"/>
          <p:cNvCxnSpPr/>
          <p:nvPr userDrawn="1"/>
        </p:nvCxnSpPr>
        <p:spPr>
          <a:xfrm>
            <a:off x="479324" y="917672"/>
            <a:ext cx="8973983"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8663311" y="376503"/>
            <a:ext cx="782005" cy="369519"/>
          </a:xfrm>
          <a:prstGeom prst="rect">
            <a:avLst/>
          </a:prstGeom>
        </p:spPr>
      </p:pic>
    </p:spTree>
    <p:extLst>
      <p:ext uri="{BB962C8B-B14F-4D97-AF65-F5344CB8AC3E}">
        <p14:creationId xmlns:p14="http://schemas.microsoft.com/office/powerpoint/2010/main" val="324648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One Large Image">
    <p:spTree>
      <p:nvGrpSpPr>
        <p:cNvPr id="1" name=""/>
        <p:cNvGrpSpPr/>
        <p:nvPr/>
      </p:nvGrpSpPr>
      <p:grpSpPr>
        <a:xfrm>
          <a:off x="0" y="0"/>
          <a:ext cx="0" cy="0"/>
          <a:chOff x="0" y="0"/>
          <a:chExt cx="0" cy="0"/>
        </a:xfrm>
      </p:grpSpPr>
      <p:sp>
        <p:nvSpPr>
          <p:cNvPr id="12" name="Content Placeholder 5"/>
          <p:cNvSpPr>
            <a:spLocks noGrp="1"/>
          </p:cNvSpPr>
          <p:nvPr>
            <p:ph idx="18" hasCustomPrompt="1"/>
          </p:nvPr>
        </p:nvSpPr>
        <p:spPr>
          <a:xfrm>
            <a:off x="0" y="1052736"/>
            <a:ext cx="9906000" cy="4824536"/>
          </a:xfrm>
          <a:prstGeom prst="rect">
            <a:avLst/>
          </a:prstGeom>
        </p:spPr>
        <p:txBody>
          <a:bodyPr>
            <a:normAutofit/>
          </a:bodyPr>
          <a:lstStyle>
            <a:lvl1pPr marL="0" indent="0" algn="ctr">
              <a:buClr>
                <a:srgbClr val="0073CF"/>
              </a:buClr>
              <a:buSzPct val="70000"/>
              <a:buFont typeface="Lucida Grande"/>
              <a:buNone/>
              <a:defRPr sz="1800" baseline="0">
                <a:solidFill>
                  <a:schemeClr val="tx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Click icon to add object</a:t>
            </a:r>
          </a:p>
        </p:txBody>
      </p:sp>
      <p:sp>
        <p:nvSpPr>
          <p:cNvPr id="11" name="Slide Number Placeholder 5"/>
          <p:cNvSpPr txBox="1">
            <a:spLocks/>
          </p:cNvSpPr>
          <p:nvPr userDrawn="1"/>
        </p:nvSpPr>
        <p:spPr>
          <a:xfrm>
            <a:off x="409564" y="6346826"/>
            <a:ext cx="2311400" cy="196849"/>
          </a:xfrm>
          <a:prstGeom prst="rect">
            <a:avLst/>
          </a:prstGeom>
        </p:spPr>
        <p:txBody>
          <a:bodyPr vert="horz" lIns="0" tIns="0" rIns="0" bIns="0" rtlCol="0" anchor="b" anchorCtr="0"/>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885B39-461C-4CCB-A698-D8D2A072DC23}" type="slidenum">
              <a:rPr lang="en-GB" sz="1000" b="1" smtClean="0">
                <a:solidFill>
                  <a:srgbClr val="666666"/>
                </a:solidFill>
              </a:rPr>
              <a:pPr/>
              <a:t>‹Nº›</a:t>
            </a:fld>
            <a:r>
              <a:rPr lang="en-GB" sz="1000" dirty="0" smtClean="0">
                <a:solidFill>
                  <a:srgbClr val="666666"/>
                </a:solidFill>
              </a:rPr>
              <a:t> :  </a:t>
            </a:r>
            <a:r>
              <a:rPr lang="en-GB" sz="1000" spc="200" dirty="0" smtClean="0">
                <a:solidFill>
                  <a:srgbClr val="666666"/>
                </a:solidFill>
              </a:rPr>
              <a:t>SMURFIT KAPPA</a:t>
            </a:r>
            <a:endParaRPr lang="en-GB" sz="1000" spc="200" dirty="0">
              <a:solidFill>
                <a:srgbClr val="666666"/>
              </a:solidFill>
            </a:endParaRPr>
          </a:p>
        </p:txBody>
      </p:sp>
      <p:sp>
        <p:nvSpPr>
          <p:cNvPr id="7" name="Title 1"/>
          <p:cNvSpPr>
            <a:spLocks noGrp="1"/>
          </p:cNvSpPr>
          <p:nvPr>
            <p:ph type="title" hasCustomPrompt="1"/>
          </p:nvPr>
        </p:nvSpPr>
        <p:spPr>
          <a:xfrm>
            <a:off x="350488" y="333285"/>
            <a:ext cx="7816458" cy="564785"/>
          </a:xfrm>
          <a:prstGeom prst="rect">
            <a:avLst/>
          </a:prstGeom>
        </p:spPr>
        <p:txBody>
          <a:bodyPr anchor="ctr" anchorCtr="0">
            <a:noAutofit/>
          </a:bodyPr>
          <a:lstStyle>
            <a:lvl1pPr algn="l">
              <a:lnSpc>
                <a:spcPts val="2800"/>
              </a:lnSpc>
              <a:defRPr sz="2400" b="1" baseline="0">
                <a:solidFill>
                  <a:srgbClr val="4095DA"/>
                </a:solidFill>
              </a:defRPr>
            </a:lvl1pPr>
          </a:lstStyle>
          <a:p>
            <a:r>
              <a:rPr lang="en-US" dirty="0" smtClean="0"/>
              <a:t>Click to add text</a:t>
            </a:r>
          </a:p>
        </p:txBody>
      </p:sp>
      <p:cxnSp>
        <p:nvCxnSpPr>
          <p:cNvPr id="6" name="Straight Connector 5"/>
          <p:cNvCxnSpPr/>
          <p:nvPr userDrawn="1"/>
        </p:nvCxnSpPr>
        <p:spPr>
          <a:xfrm>
            <a:off x="479324" y="917672"/>
            <a:ext cx="8973983"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stretch>
            <a:fillRect/>
          </a:stretch>
        </p:blipFill>
        <p:spPr>
          <a:xfrm>
            <a:off x="8663311" y="376503"/>
            <a:ext cx="782005" cy="369519"/>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age Framed Image">
    <p:spTree>
      <p:nvGrpSpPr>
        <p:cNvPr id="1" name=""/>
        <p:cNvGrpSpPr/>
        <p:nvPr/>
      </p:nvGrpSpPr>
      <p:grpSpPr>
        <a:xfrm>
          <a:off x="0" y="0"/>
          <a:ext cx="0" cy="0"/>
          <a:chOff x="0" y="0"/>
          <a:chExt cx="0" cy="0"/>
        </a:xfrm>
      </p:grpSpPr>
      <p:sp>
        <p:nvSpPr>
          <p:cNvPr id="6" name="Content Placeholder 5"/>
          <p:cNvSpPr>
            <a:spLocks noGrp="1"/>
          </p:cNvSpPr>
          <p:nvPr>
            <p:ph idx="18" hasCustomPrompt="1"/>
          </p:nvPr>
        </p:nvSpPr>
        <p:spPr>
          <a:xfrm>
            <a:off x="294821" y="272144"/>
            <a:ext cx="9316358" cy="6295570"/>
          </a:xfrm>
          <a:prstGeom prst="rect">
            <a:avLst/>
          </a:prstGeom>
        </p:spPr>
        <p:txBody>
          <a:bodyPr>
            <a:normAutofit/>
          </a:bodyPr>
          <a:lstStyle>
            <a:lvl1pPr marL="0" indent="0" algn="ctr">
              <a:buClr>
                <a:srgbClr val="0073CF"/>
              </a:buClr>
              <a:buSzPct val="70000"/>
              <a:buFont typeface="Lucida Grande"/>
              <a:buNone/>
              <a:defRPr sz="1800" baseline="0">
                <a:solidFill>
                  <a:schemeClr val="tx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Click icon to add object</a:t>
            </a:r>
          </a:p>
        </p:txBody>
      </p:sp>
    </p:spTree>
    <p:extLst>
      <p:ext uri="{BB962C8B-B14F-4D97-AF65-F5344CB8AC3E}">
        <p14:creationId xmlns:p14="http://schemas.microsoft.com/office/powerpoint/2010/main" val="357423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1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9905997" cy="6856627"/>
          </a:xfrm>
          <a:prstGeom prst="rect">
            <a:avLst/>
          </a:prstGeom>
        </p:spPr>
      </p:pic>
      <p:sp>
        <p:nvSpPr>
          <p:cNvPr id="5"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6"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2873150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9905997" cy="6856627"/>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
        <p:nvSpPr>
          <p:cNvPr id="11" name="Title 1"/>
          <p:cNvSpPr>
            <a:spLocks noGrp="1"/>
          </p:cNvSpPr>
          <p:nvPr>
            <p:ph type="ctrTitle" hasCustomPrompt="1"/>
          </p:nvPr>
        </p:nvSpPr>
        <p:spPr>
          <a:xfrm>
            <a:off x="348362" y="3056246"/>
            <a:ext cx="6983498" cy="573497"/>
          </a:xfrm>
          <a:prstGeom prst="rect">
            <a:avLst/>
          </a:prstGeom>
        </p:spPr>
        <p:txBody>
          <a:bodyPr>
            <a:noAutofit/>
          </a:bodyPr>
          <a:lstStyle>
            <a:lvl1pPr algn="l">
              <a:defRPr sz="3200" b="1">
                <a:solidFill>
                  <a:srgbClr val="008AC5"/>
                </a:solidFill>
              </a:defRPr>
            </a:lvl1pPr>
          </a:lstStyle>
          <a:p>
            <a:r>
              <a:rPr lang="en-US" dirty="0" smtClean="0"/>
              <a:t>Click to edit Divider Title Slide</a:t>
            </a:r>
            <a:endParaRPr lang="en-US" dirty="0"/>
          </a:p>
        </p:txBody>
      </p:sp>
      <p:sp>
        <p:nvSpPr>
          <p:cNvPr id="12" name="Subtitle 2"/>
          <p:cNvSpPr>
            <a:spLocks noGrp="1"/>
          </p:cNvSpPr>
          <p:nvPr>
            <p:ph type="subTitle" idx="1" hasCustomPrompt="1"/>
          </p:nvPr>
        </p:nvSpPr>
        <p:spPr>
          <a:xfrm>
            <a:off x="348362" y="3633520"/>
            <a:ext cx="5048455" cy="471448"/>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spTree>
    <p:extLst>
      <p:ext uri="{BB962C8B-B14F-4D97-AF65-F5344CB8AC3E}">
        <p14:creationId xmlns:p14="http://schemas.microsoft.com/office/powerpoint/2010/main" val="394874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V1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9905992" cy="6856623"/>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3821319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V1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905991" cy="6856623"/>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205417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V1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905991" cy="6856622"/>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846695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V1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905991" cy="6856622"/>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84669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V1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905991" cy="6856622"/>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84669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V1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905991" cy="6856622"/>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846695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V1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905991" cy="6856622"/>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846695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708"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05" r:id="rId11"/>
    <p:sldLayoutId id="2147483706" r:id="rId12"/>
    <p:sldLayoutId id="2147483707" r:id="rId13"/>
    <p:sldLayoutId id="2147483650" r:id="rId14"/>
    <p:sldLayoutId id="2147483652" r:id="rId15"/>
    <p:sldLayoutId id="2147483661" r:id="rId16"/>
    <p:sldLayoutId id="2147483673" r:id="rId17"/>
    <p:sldLayoutId id="2147483651" r:id="rId18"/>
    <p:sldLayoutId id="2147483694" r:id="rId19"/>
    <p:sldLayoutId id="2147483664"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69875" indent="-269875"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1pPr>
      <a:lvl2pPr marL="541338" indent="-271463" algn="l" defTabSz="914400" rtl="0" eaLnBrk="1" latinLnBrk="0" hangingPunct="1">
        <a:spcBef>
          <a:spcPct val="20000"/>
        </a:spcBef>
        <a:buFont typeface="Arial" pitchFamily="34" charset="0"/>
        <a:buChar char="–"/>
        <a:defRPr sz="1800" b="0" kern="1200">
          <a:solidFill>
            <a:schemeClr val="tx1"/>
          </a:solidFill>
          <a:latin typeface="+mn-lt"/>
          <a:ea typeface="+mn-ea"/>
          <a:cs typeface="+mn-cs"/>
        </a:defRPr>
      </a:lvl2pPr>
      <a:lvl3pPr marL="801688" indent="-2603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73150" indent="-271463"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343025" indent="-269875"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5468238" y="918001"/>
            <a:ext cx="4291397" cy="5939999"/>
          </a:xfrm>
          <a:prstGeom prst="rect">
            <a:avLst/>
          </a:prstGeom>
        </p:spPr>
      </p:pic>
      <p:sp>
        <p:nvSpPr>
          <p:cNvPr id="4" name="3 Rectángulo"/>
          <p:cNvSpPr/>
          <p:nvPr/>
        </p:nvSpPr>
        <p:spPr>
          <a:xfrm>
            <a:off x="274260" y="6158593"/>
            <a:ext cx="1855409" cy="391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79653" y="202656"/>
            <a:ext cx="9146694" cy="564785"/>
          </a:xfrm>
        </p:spPr>
        <p:txBody>
          <a:bodyPr/>
          <a:lstStyle/>
          <a:p>
            <a:r>
              <a:rPr lang="es-ES" altLang="es-CO" sz="2000" dirty="0">
                <a:latin typeface="Arial" panose="020B0604020202020204" pitchFamily="34" charset="0"/>
                <a:cs typeface="Arial" panose="020B0604020202020204" pitchFamily="34" charset="0"/>
              </a:rPr>
              <a:t>Cartón de Colombia S.A. y Compañías Filiales*</a:t>
            </a:r>
            <a:r>
              <a:rPr lang="es-ES" altLang="es-CO" sz="4000" dirty="0">
                <a:latin typeface="Arial" panose="020B0604020202020204" pitchFamily="34" charset="0"/>
                <a:cs typeface="Arial" panose="020B0604020202020204" pitchFamily="34" charset="0"/>
              </a:rPr>
              <a:t/>
            </a:r>
            <a:br>
              <a:rPr lang="es-ES" altLang="es-CO" sz="4000" dirty="0">
                <a:latin typeface="Arial" panose="020B0604020202020204" pitchFamily="34" charset="0"/>
                <a:cs typeface="Arial" panose="020B0604020202020204" pitchFamily="34" charset="0"/>
              </a:rPr>
            </a:br>
            <a:r>
              <a:rPr lang="es-ES" altLang="es-CO" sz="1600" dirty="0">
                <a:latin typeface="Arial" panose="020B0604020202020204" pitchFamily="34" charset="0"/>
                <a:cs typeface="Arial" panose="020B0604020202020204" pitchFamily="34" charset="0"/>
              </a:rPr>
              <a:t>Informe de Resultados al </a:t>
            </a:r>
            <a:r>
              <a:rPr lang="es-ES" altLang="es-CO" sz="1600" dirty="0" smtClean="0">
                <a:latin typeface="Arial" panose="020B0604020202020204" pitchFamily="34" charset="0"/>
                <a:cs typeface="Arial" panose="020B0604020202020204" pitchFamily="34" charset="0"/>
              </a:rPr>
              <a:t>3er Trimestre de </a:t>
            </a:r>
            <a:r>
              <a:rPr lang="es-ES" altLang="es-CO" sz="1600" dirty="0" smtClean="0">
                <a:latin typeface="Arial" panose="020B0604020202020204" pitchFamily="34" charset="0"/>
                <a:cs typeface="Arial" panose="020B0604020202020204" pitchFamily="34" charset="0"/>
              </a:rPr>
              <a:t>2018</a:t>
            </a:r>
            <a:endParaRPr lang="en-GB" sz="1600" dirty="0">
              <a:solidFill>
                <a:srgbClr val="FF0000"/>
              </a:solidFill>
              <a:latin typeface="Arial" panose="020B0604020202020204" pitchFamily="34" charset="0"/>
              <a:cs typeface="Arial" panose="020B0604020202020204" pitchFamily="34" charset="0"/>
            </a:endParaRPr>
          </a:p>
        </p:txBody>
      </p:sp>
      <p:sp>
        <p:nvSpPr>
          <p:cNvPr id="10" name="Rectangle 7"/>
          <p:cNvSpPr txBox="1">
            <a:spLocks noGrp="1" noChangeArrowheads="1"/>
          </p:cNvSpPr>
          <p:nvPr>
            <p:ph idx="19"/>
          </p:nvPr>
        </p:nvSpPr>
        <p:spPr bwMode="auto">
          <a:xfrm>
            <a:off x="379653" y="1010946"/>
            <a:ext cx="4895269" cy="609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spcAft>
                <a:spcPct val="30000"/>
              </a:spcAft>
              <a:buClr>
                <a:schemeClr val="accent2"/>
              </a:buClr>
              <a:buFont typeface="Wingdings" pitchFamily="2" charset="2"/>
              <a:buChar char="§"/>
              <a:defRPr sz="2000">
                <a:solidFill>
                  <a:schemeClr val="tx1"/>
                </a:solidFill>
                <a:latin typeface="Arial" charset="0"/>
              </a:defRPr>
            </a:lvl1pPr>
            <a:lvl2pPr marL="742950" indent="-285750" eaLnBrk="0" hangingPunct="0">
              <a:spcAft>
                <a:spcPct val="30000"/>
              </a:spcAft>
              <a:buClr>
                <a:schemeClr val="accent2"/>
              </a:buClr>
              <a:buFont typeface="Wingdings" pitchFamily="2" charset="2"/>
              <a:buChar char="§"/>
              <a:defRPr>
                <a:solidFill>
                  <a:schemeClr val="tx1"/>
                </a:solidFill>
                <a:latin typeface="Arial" charset="0"/>
              </a:defRPr>
            </a:lvl2pPr>
            <a:lvl3pPr marL="1143000" indent="-228600" eaLnBrk="0" hangingPunct="0">
              <a:spcAft>
                <a:spcPct val="30000"/>
              </a:spcAft>
              <a:buClr>
                <a:schemeClr val="accent2"/>
              </a:buClr>
              <a:buFont typeface="Wingdings" pitchFamily="2" charset="2"/>
              <a:buChar char="§"/>
              <a:defRPr sz="1600">
                <a:solidFill>
                  <a:schemeClr val="tx1"/>
                </a:solidFill>
                <a:latin typeface="Arial" charset="0"/>
              </a:defRPr>
            </a:lvl3pPr>
            <a:lvl4pPr marL="1600200" indent="-228600" eaLnBrk="0" hangingPunct="0">
              <a:spcAft>
                <a:spcPct val="30000"/>
              </a:spcAft>
              <a:buClr>
                <a:schemeClr val="accent2"/>
              </a:buClr>
              <a:buFont typeface="Wingdings" pitchFamily="2" charset="2"/>
              <a:buChar char="§"/>
              <a:defRPr sz="1400">
                <a:solidFill>
                  <a:schemeClr val="tx1"/>
                </a:solidFill>
                <a:latin typeface="Arial" charset="0"/>
              </a:defRPr>
            </a:lvl4pPr>
            <a:lvl5pPr marL="2057400" indent="-228600" eaLnBrk="0" hangingPunct="0">
              <a:spcAft>
                <a:spcPct val="30000"/>
              </a:spcAft>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Font typeface="Wingdings" pitchFamily="2" charset="2"/>
              <a:buChar char="§"/>
              <a:defRPr sz="1600">
                <a:solidFill>
                  <a:schemeClr val="tx1"/>
                </a:solidFill>
                <a:latin typeface="Arial" charset="0"/>
              </a:defRPr>
            </a:lvl9pPr>
          </a:lstStyle>
          <a:p>
            <a:pPr marL="0" indent="0">
              <a:buNone/>
            </a:pPr>
            <a:r>
              <a:rPr lang="es-CO" sz="900" dirty="0"/>
              <a:t>Nota: Todas las cifras y análisis aquí expresados se refieren a los Estados Financieros Consolidados. </a:t>
            </a:r>
            <a:endParaRPr lang="en-US" sz="900" dirty="0"/>
          </a:p>
          <a:p>
            <a:pPr marL="0" indent="0">
              <a:buNone/>
            </a:pPr>
            <a:r>
              <a:rPr lang="es-CO" sz="900" dirty="0"/>
              <a:t> </a:t>
            </a:r>
            <a:endParaRPr lang="en-US" sz="900" dirty="0"/>
          </a:p>
          <a:p>
            <a:pPr marL="0" indent="0">
              <a:buNone/>
            </a:pPr>
            <a:r>
              <a:rPr lang="es-CO" sz="900" dirty="0"/>
              <a:t>El EBITDA consolidado del Grupo Empresarial Cartón de Colombia, en el acumulado del tercer trimestre del año, alcanzó la suma de $133.005 millones de pesos, una cifra $26.325 millones superior a la obtenida en el mismo periodo del año anterior. En este año 2018, los precios de prácticamente todas las líneas de productos han estado mostrando una recuperación que ha compensado parcialmente los efectos negativos provenientes de la presión en costos de materias primas como las fibras recicladas que afectaron los resultados del año pasado. </a:t>
            </a:r>
            <a:endParaRPr lang="en-US" sz="900" dirty="0"/>
          </a:p>
          <a:p>
            <a:pPr marL="0" indent="0">
              <a:buNone/>
            </a:pPr>
            <a:r>
              <a:rPr lang="es-CO" sz="900" dirty="0"/>
              <a:t>La demanda del mercado local ha continuado su buen desempeño a lo largo del año, recuperándose de la desaceleración del último trimestre del 2017 y se ha visto también beneficiada por un buen comportamiento de la industria manufacturera, especialmente la de bienes no duraderos, teniendo como efecto el crecimiento en volúmenes en varias de las líneas de la Compañía. </a:t>
            </a:r>
            <a:endParaRPr lang="en-US" sz="900" dirty="0"/>
          </a:p>
          <a:p>
            <a:pPr marL="0" indent="0">
              <a:buNone/>
            </a:pPr>
            <a:r>
              <a:rPr lang="es-CO" sz="900" dirty="0"/>
              <a:t>Las utilidades netas del Grupo Empresarial Cartón de Colombia, acumuladas a septiembre del año en curso, fueron de $87.384 millones de pesos, $47.408 millones de pesos por encima del mismo periodo del año anterior. Adicional a las dinámicas de mercados descritas arriba, un ajuste favorable al valor de mercado de las plantaciones forestales (consecuente con los mayores precios de la madera), el no tener en 2018 el impuesto a la riqueza, y un mayor beneficio en impuestos diferidos, explican el aumento de utilidades.</a:t>
            </a:r>
            <a:endParaRPr lang="en-US" sz="900" dirty="0"/>
          </a:p>
          <a:p>
            <a:pPr marL="0" indent="0">
              <a:buNone/>
            </a:pPr>
            <a:r>
              <a:rPr lang="es-CO" sz="900" dirty="0"/>
              <a:t>Con respecto a la situación de caja de la Compañía, ésta sigue siendo sólida, con un flujo de caja operacional positivo. En estos 9 meses del año, se han generado más de $56.700 millones de caja que han sido suficientes para cubrir las inversiones de capital y los pagos de dividendos. A pesar de la creciente tendencia del mercado de buscar apalancamiento financiero con sus proveedores, la cual ha impactado los niveles de cartera de la Compañía, los esfuerzos para mantener estable el capital de trabajo, han tenido resultados positivos. </a:t>
            </a:r>
            <a:endParaRPr lang="en-US" sz="900" dirty="0"/>
          </a:p>
          <a:p>
            <a:pPr marL="0" indent="0">
              <a:buNone/>
            </a:pPr>
            <a:r>
              <a:rPr lang="es-CO" sz="900" dirty="0"/>
              <a:t>Durante el año 2018, la Compañía ha estado ejecutando un programa de inversiones de capital del orden de 25 millones de dólares y estas están enfocadas en la modernización tecnológica, ampliación de capacidad, cumplimiento y sostenimiento ambiental y mejoras en la estructura de costos. La posición de caja neta (disponible menos deuda financiera) terminó en $105.677 millones de pesos con corte a 30 de septiembre. </a:t>
            </a:r>
            <a:endParaRPr lang="en-US" sz="900" dirty="0"/>
          </a:p>
          <a:p>
            <a:pPr marL="0" indent="0">
              <a:buNone/>
            </a:pPr>
            <a:r>
              <a:rPr lang="es-CO" sz="900" dirty="0"/>
              <a:t>En relación con las expectativas para el último trimestre del año, confiamos que lo observado en la demanda de varios de nuestros productos en los meses anteriores sea la consolidación de la recuperación del mercado local. Continuamos pensando que las actuales condiciones económicas deberán traducirse en el mediano y largo plazo en una continua recuperación de la competitividad del sector manufacturero colombiano, vía crecimiento no sólo de sus exportaciones, sino también de la sustitución de importaciones en los mercados locales.</a:t>
            </a:r>
            <a:endParaRPr lang="en-US" sz="900" dirty="0"/>
          </a:p>
          <a:p>
            <a:pPr marL="0" indent="0">
              <a:buNone/>
            </a:pPr>
            <a:r>
              <a:rPr lang="es-CO" sz="900" dirty="0"/>
              <a:t>Por nuestro lado, seguiremos trabajando en nuestra oferta de valor a los clientes y en la competitividad de nuestra estructura de costos, tal como lo hemos hecho siempre y estamos seguros que todo esto se reflejará en un buen último trimestre del año 2018.</a:t>
            </a:r>
            <a:endParaRPr lang="en-US" sz="900" dirty="0"/>
          </a:p>
          <a:p>
            <a:pPr marL="0" indent="0">
              <a:buNone/>
            </a:pPr>
            <a:r>
              <a:rPr lang="es-CO" sz="900" dirty="0"/>
              <a:t>* Los Estados Financieros Consolidados incluyen </a:t>
            </a:r>
            <a:r>
              <a:rPr lang="es-CO" sz="900" dirty="0" err="1"/>
              <a:t>Reforestadora</a:t>
            </a:r>
            <a:r>
              <a:rPr lang="es-CO" sz="900" dirty="0"/>
              <a:t> Andina y </a:t>
            </a:r>
            <a:r>
              <a:rPr lang="es-CO" sz="900" dirty="0" err="1"/>
              <a:t>Transbosnal</a:t>
            </a:r>
            <a:r>
              <a:rPr lang="es-CO" sz="900" dirty="0"/>
              <a:t> S.A.</a:t>
            </a:r>
            <a:endParaRPr lang="en-US" sz="900" dirty="0"/>
          </a:p>
          <a:p>
            <a:pPr marL="0" indent="0">
              <a:buNone/>
            </a:pPr>
            <a:endParaRPr lang="en-US" sz="900" dirty="0"/>
          </a:p>
        </p:txBody>
      </p:sp>
    </p:spTree>
    <p:extLst>
      <p:ext uri="{BB962C8B-B14F-4D97-AF65-F5344CB8AC3E}">
        <p14:creationId xmlns:p14="http://schemas.microsoft.com/office/powerpoint/2010/main" val="3754208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073CF"/>
      </a:dk2>
      <a:lt2>
        <a:srgbClr val="FFFFFF"/>
      </a:lt2>
      <a:accent1>
        <a:srgbClr val="0073CF"/>
      </a:accent1>
      <a:accent2>
        <a:srgbClr val="B71234"/>
      </a:accent2>
      <a:accent3>
        <a:srgbClr val="79BC41"/>
      </a:accent3>
      <a:accent4>
        <a:srgbClr val="4E5FAB"/>
      </a:accent4>
      <a:accent5>
        <a:srgbClr val="91278F"/>
      </a:accent5>
      <a:accent6>
        <a:srgbClr val="005B24"/>
      </a:accent6>
      <a:hlink>
        <a:srgbClr val="0073CF"/>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68B416FF7DAC4B9A93129EB87E5E6E" ma:contentTypeVersion="2" ma:contentTypeDescription="Create a new document." ma:contentTypeScope="" ma:versionID="e6b3a1daccbf467d62beea8d4e719693">
  <xsd:schema xmlns:xsd="http://www.w3.org/2001/XMLSchema" xmlns:xs="http://www.w3.org/2001/XMLSchema" xmlns:p="http://schemas.microsoft.com/office/2006/metadata/properties" xmlns:ns2="c09d9a59-d6e0-44a1-b937-7eedce1b8807" targetNamespace="http://schemas.microsoft.com/office/2006/metadata/properties" ma:root="true" ma:fieldsID="cf204b66f477c7ad4806be061cdf5261" ns2:_="">
    <xsd:import namespace="c09d9a59-d6e0-44a1-b937-7eedce1b8807"/>
    <xsd:element name="properties">
      <xsd:complexType>
        <xsd:sequence>
          <xsd:element name="documentManagement">
            <xsd:complexType>
              <xsd:all>
                <xsd:element ref="ns2:Description0"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d9a59-d6e0-44a1-b937-7eedce1b8807"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element name="Document_x0020_Type" ma:index="9" nillable="true" ma:displayName="Document Type" ma:default="" ma:format="RadioButtons" ma:internalName="Document_x0020_Type">
      <xsd:simpleType>
        <xsd:restriction base="dms:Choice">
          <xsd:enumeration value="Advertisements"/>
          <xsd:enumeration value="Corporate Identity Manual"/>
          <xsd:enumeration value="Graphic Guidelines"/>
          <xsd:enumeration value="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c09d9a59-d6e0-44a1-b937-7eedce1b8807" xsi:nil="true"/>
    <Document_x0020_Type xmlns="c09d9a59-d6e0-44a1-b937-7eedce1b8807">Templates</Document_x0020_Type>
  </documentManagement>
</p:properties>
</file>

<file path=customXml/itemProps1.xml><?xml version="1.0" encoding="utf-8"?>
<ds:datastoreItem xmlns:ds="http://schemas.openxmlformats.org/officeDocument/2006/customXml" ds:itemID="{B6F0B046-809B-4D43-8F76-01725BC9F4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9d9a59-d6e0-44a1-b937-7eedce1b88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5BD419-59A6-4035-8D06-BA48AD0DB546}">
  <ds:schemaRefs>
    <ds:schemaRef ds:uri="http://schemas.microsoft.com/sharepoint/v3/contenttype/forms"/>
  </ds:schemaRefs>
</ds:datastoreItem>
</file>

<file path=customXml/itemProps3.xml><?xml version="1.0" encoding="utf-8"?>
<ds:datastoreItem xmlns:ds="http://schemas.openxmlformats.org/officeDocument/2006/customXml" ds:itemID="{717F4720-2127-4217-933E-26F05F217F99}">
  <ds:schemaRefs>
    <ds:schemaRef ds:uri="http://purl.org/dc/dcmitype/"/>
    <ds:schemaRef ds:uri="http://schemas.openxmlformats.org/package/2006/metadata/core-properties"/>
    <ds:schemaRef ds:uri="c09d9a59-d6e0-44a1-b937-7eedce1b8807"/>
    <ds:schemaRef ds:uri="http://schemas.microsoft.com/office/infopath/2007/PartnerControls"/>
    <ds:schemaRef ds:uri="http://schemas.microsoft.com/office/2006/documentManagement/types"/>
    <ds:schemaRef ds:uri="http://purl.org/dc/elements/1.1/"/>
    <ds:schemaRef ds:uri="http://www.w3.org/XML/1998/namespac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27</Words>
  <Application>Microsoft Office PowerPoint</Application>
  <PresentationFormat>A4 (210 x 297 mm)</PresentationFormat>
  <Paragraphs>12</Paragraphs>
  <Slides>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Lucida Grande</vt:lpstr>
      <vt:lpstr>Wingdings</vt:lpstr>
      <vt:lpstr>Office Theme</vt:lpstr>
      <vt:lpstr>Cartón de Colombia S.A. y Compañías Filiales* Informe de Resultados al 3er Trimestre de 2018</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Odekerken, Nienke</dc:creator>
  <cp:lastModifiedBy>Valencia, Ana Maria</cp:lastModifiedBy>
  <cp:revision>258</cp:revision>
  <cp:lastPrinted>2015-11-27T21:31:16Z</cp:lastPrinted>
  <dcterms:created xsi:type="dcterms:W3CDTF">2012-12-13T15:15:43Z</dcterms:created>
  <dcterms:modified xsi:type="dcterms:W3CDTF">2019-03-15T16:28:40Z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0x010100FF68B416FF7DAC4B9A93129EB87E5E6E</vt:lpwstr>
  </property>
</Properties>
</file>